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262" r:id="rId2"/>
    <p:sldId id="332" r:id="rId3"/>
    <p:sldId id="336" r:id="rId4"/>
    <p:sldId id="340" r:id="rId5"/>
    <p:sldId id="341" r:id="rId6"/>
    <p:sldId id="342" r:id="rId7"/>
    <p:sldId id="366" r:id="rId8"/>
    <p:sldId id="256" r:id="rId9"/>
    <p:sldId id="257" r:id="rId10"/>
    <p:sldId id="355" r:id="rId11"/>
    <p:sldId id="372" r:id="rId12"/>
    <p:sldId id="371" r:id="rId13"/>
    <p:sldId id="369" r:id="rId14"/>
    <p:sldId id="356" r:id="rId15"/>
    <p:sldId id="368" r:id="rId16"/>
    <p:sldId id="363" r:id="rId17"/>
    <p:sldId id="373" r:id="rId18"/>
    <p:sldId id="375" r:id="rId19"/>
    <p:sldId id="364" r:id="rId20"/>
    <p:sldId id="367" r:id="rId21"/>
    <p:sldId id="353" r:id="rId22"/>
    <p:sldId id="354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00CC"/>
    <a:srgbClr val="66FF99"/>
    <a:srgbClr val="3333CC"/>
    <a:srgbClr val="003399"/>
    <a:srgbClr val="3399FF"/>
    <a:srgbClr val="3333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7" autoAdjust="0"/>
    <p:restoredTop sz="84369" autoAdjust="0"/>
  </p:normalViewPr>
  <p:slideViewPr>
    <p:cSldViewPr>
      <p:cViewPr varScale="1">
        <p:scale>
          <a:sx n="62" d="100"/>
          <a:sy n="62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634AC-9AD2-4764-A50E-65E26812F4E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519D-6AC0-412E-BAFB-7B8B5970C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4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519D-6AC0-412E-BAFB-7B8B5970C7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5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519D-6AC0-412E-BAFB-7B8B5970C7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519D-6AC0-412E-BAFB-7B8B5970C79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6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8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9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7E73-F2D7-404F-BB91-FF0D75F8FC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8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7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8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5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1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58152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/>
            </a:r>
            <a:br>
              <a:rPr lang="ru-RU" altLang="ru-RU" b="1" dirty="0">
                <a:solidFill>
                  <a:srgbClr val="FFC000"/>
                </a:solidFill>
              </a:rPr>
            </a:br>
            <a:endParaRPr lang="ru-RU" altLang="ru-RU" sz="4400" b="1" dirty="0" smtClean="0">
              <a:solidFill>
                <a:srgbClr val="FFC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85786" y="3000372"/>
            <a:ext cx="6786610" cy="2571768"/>
          </a:xfrm>
          <a:prstGeom prst="rect">
            <a:avLst/>
          </a:prstGeom>
        </p:spPr>
        <p:txBody>
          <a:bodyPr/>
          <a:lstStyle/>
          <a:p>
            <a:pPr lvl="6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00037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</a:rPr>
              <a:t/>
            </a:r>
            <a:br>
              <a:rPr lang="ru-RU" altLang="ru-RU" dirty="0">
                <a:solidFill>
                  <a:srgbClr val="FFC000"/>
                </a:solidFill>
              </a:rPr>
            </a:br>
            <a:r>
              <a:rPr lang="ru-RU" altLang="ru-RU" sz="3600" dirty="0">
                <a:solidFill>
                  <a:srgbClr val="FFFF00"/>
                </a:solidFill>
              </a:rPr>
              <a:t>ОТЧЕТ О </a:t>
            </a:r>
            <a:r>
              <a:rPr lang="ru-RU" altLang="ru-RU" sz="3600" dirty="0" smtClean="0">
                <a:solidFill>
                  <a:srgbClr val="FFFF00"/>
                </a:solidFill>
              </a:rPr>
              <a:t>ДЕЯТЕЛЬНОСТИ СОВЕТА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28612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+mj-lt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04984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4149080"/>
            <a:ext cx="57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ШӘҢГӘЛЧЕ АВЫЛ ҖИРЛЕГЕНЕҢ </a:t>
            </a:r>
            <a:b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ЕЛДА</a:t>
            </a:r>
            <a:b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ЭШЛӘНГӘН ЭШЛӘРЕНӘ </a:t>
            </a:r>
            <a:b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ЙОМГАК ЯСАУ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147512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42" y="358276"/>
            <a:ext cx="735714" cy="9463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188640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26" y="399404"/>
            <a:ext cx="735714" cy="94630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0" y="1622183"/>
            <a:ext cx="4462334" cy="306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10" y="2980184"/>
            <a:ext cx="3909630" cy="34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 rot="5400000">
            <a:off x="6949914" y="4663917"/>
            <a:ext cx="176211" cy="421195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0361" y="526922"/>
            <a:ext cx="59766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Үзара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салым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акчаларына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эшләнгән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эшләрдән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968" y="12400894"/>
            <a:ext cx="11865085" cy="786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0567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16" y="5733256"/>
            <a:ext cx="38100000" cy="285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84368" y="1"/>
            <a:ext cx="1259632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27" y="363559"/>
            <a:ext cx="735714" cy="946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5400000">
            <a:off x="4483895" y="2197897"/>
            <a:ext cx="176210" cy="9144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7128792" cy="55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28384" y="0"/>
            <a:ext cx="1115616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35" y="372800"/>
            <a:ext cx="735714" cy="9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8407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2425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51305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50" y="399404"/>
            <a:ext cx="735714" cy="94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7531893" y="5245896"/>
            <a:ext cx="176211" cy="304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4" y="1628800"/>
            <a:ext cx="83303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0" y="0"/>
            <a:ext cx="179512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84368" y="80077"/>
            <a:ext cx="1091279" cy="12606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50" y="237269"/>
            <a:ext cx="735714" cy="94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" y="478984"/>
            <a:ext cx="42645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36" y="478984"/>
            <a:ext cx="3379832" cy="31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" y="3215288"/>
            <a:ext cx="4264568" cy="33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95369"/>
            <a:ext cx="3384376" cy="296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28384" y="0"/>
            <a:ext cx="1115616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34" y="478984"/>
            <a:ext cx="735714" cy="9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3888432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253845"/>
            <a:ext cx="4051235" cy="37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28384" y="0"/>
            <a:ext cx="1115616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87" y="363559"/>
            <a:ext cx="735714" cy="9463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5400000">
            <a:off x="4470833" y="2184835"/>
            <a:ext cx="202333" cy="9144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336704" cy="50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52720" y="0"/>
            <a:ext cx="1091279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02" y="237268"/>
            <a:ext cx="735714" cy="11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608"/>
            <a:ext cx="4536504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7568"/>
            <a:ext cx="4320480" cy="35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84" y="2445648"/>
            <a:ext cx="4115881" cy="294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84368" y="80077"/>
            <a:ext cx="1091279" cy="12606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57" y="237269"/>
            <a:ext cx="735714" cy="94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7531893" y="5245896"/>
            <a:ext cx="176211" cy="304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71" y="3152246"/>
            <a:ext cx="4815746" cy="33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392488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0" y="0"/>
            <a:ext cx="179512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80077"/>
            <a:ext cx="1091279" cy="12606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50" y="237269"/>
            <a:ext cx="735714" cy="94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44824"/>
            <a:ext cx="7416824" cy="381642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ШӘҢГӘЛЧЕ АВЫЛ ҖИРЛЕГЕНЕҢ </a:t>
            </a:r>
            <a:b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ЕЛДА</a:t>
            </a:r>
            <a:b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ЭШЛӘНГӘН ЭШЛӘРЕНӘ </a:t>
            </a:r>
            <a:b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ЙОМГАК ЯСАУ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82" y="620688"/>
            <a:ext cx="1075518" cy="12961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0"/>
            <a:ext cx="352425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028384" y="0"/>
            <a:ext cx="1126145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99" y="301459"/>
            <a:ext cx="735714" cy="9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02784"/>
            <a:ext cx="446449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45024"/>
            <a:ext cx="3888433" cy="25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123\Desktop\Новая папка\IMG-20210201-WA0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1" y="178990"/>
            <a:ext cx="3888433" cy="34660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0" y="0"/>
            <a:ext cx="179512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84368" y="80077"/>
            <a:ext cx="1091279" cy="12606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50" y="237269"/>
            <a:ext cx="735714" cy="9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600" y="1358226"/>
            <a:ext cx="7507708" cy="113467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Сезгә иң изге теләкләр белән Рамил Хәсән улы Сәлимов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6872808" cy="2713856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 2"/>
              <a:buChar char=""/>
              <a:tabLst>
                <a:tab pos="457200" algn="l"/>
              </a:tabLst>
            </a:pPr>
            <a:r>
              <a:rPr lang="tt-RU" sz="2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Еллар үтәләр- эшләрмен, ясармын, булышырмын дип йөреп гомернең үткәнен дә сизми калабыз. Яшәү дәверендә барыгызныда игелекләр эшләргә ашыгырга өндимен. Игелек беркайчанда югалмый, фәкат аны ихлас күңелдән эшләргә кирәк. Безнең </a:t>
            </a:r>
            <a:r>
              <a:rPr lang="tt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игелекләребез ахирәт тормышында дога булып килеп торсын, ә калган буынга үрнәк булып калсын. Алла безне ташламасын. Исән имин яшик барчабызда.Әмин. </a:t>
            </a:r>
            <a:endParaRPr lang="ru-RU" sz="1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34607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26" y="301459"/>
            <a:ext cx="735714" cy="9463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flipH="1">
            <a:off x="0" y="0"/>
            <a:ext cx="611560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3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7988" y="2204864"/>
            <a:ext cx="7700211" cy="2736303"/>
          </a:xfrm>
        </p:spPr>
        <p:txBody>
          <a:bodyPr/>
          <a:lstStyle/>
          <a:p>
            <a:r>
              <a:rPr lang="tt-RU" b="1" dirty="0" smtClean="0"/>
              <a:t>Игътибарыгыз өчен зур рәхмәт!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188640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26" y="399404"/>
            <a:ext cx="735714" cy="9463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H="1">
            <a:off x="0" y="0"/>
            <a:ext cx="755576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20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57122"/>
              </p:ext>
            </p:extLst>
          </p:nvPr>
        </p:nvGraphicFramePr>
        <p:xfrm>
          <a:off x="395536" y="201406"/>
          <a:ext cx="7200800" cy="61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62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 </a:t>
                      </a:r>
                      <a:r>
                        <a:rPr lang="ru-RU" sz="2800" dirty="0" err="1" smtClean="0"/>
                        <a:t>елда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карарга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керг</a:t>
                      </a:r>
                      <a:r>
                        <a:rPr lang="tt-RU" sz="2800" baseline="0" dirty="0" smtClean="0"/>
                        <a:t>ән сораулар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77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Балчыклы авылында Бакчачылык урамында юл төзекләндеру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Эшләнде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5844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Балчыклы авылында чиркәү янында юл кырыйларын төзәтү.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Эшләнде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311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Тизлекне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тикшерү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камерасын</a:t>
                      </a:r>
                      <a:r>
                        <a:rPr lang="ru-RU" dirty="0" smtClean="0"/>
                        <a:t> кую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Куелмады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7311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Шәнгәлче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авылында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урам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эчләрендә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юлар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төзекләндерүне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дәвам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итү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i="0" dirty="0" smtClean="0"/>
                        <a:t>Эшләнде</a:t>
                      </a:r>
                      <a:endParaRPr lang="ru-RU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477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Кушай авылыда Үзәк урам</a:t>
                      </a:r>
                      <a:r>
                        <a:rPr lang="tt-RU" baseline="0" dirty="0" smtClean="0"/>
                        <a:t> юлын төзекләндерү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i="0" dirty="0" smtClean="0"/>
                        <a:t>Эшләнде </a:t>
                      </a:r>
                      <a:endParaRPr lang="ru-RU" i="0" dirty="0"/>
                    </a:p>
                  </a:txBody>
                  <a:tcPr/>
                </a:tc>
              </a:tr>
              <a:tr h="61477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Сарсаз авылында Ерзовка урам юлын төзекләндерү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i="0" dirty="0" smtClean="0"/>
                        <a:t>Эшләнмәде</a:t>
                      </a:r>
                      <a:endParaRPr lang="ru-RU" i="0" dirty="0"/>
                    </a:p>
                  </a:txBody>
                  <a:tcPr/>
                </a:tc>
              </a:tr>
              <a:tr h="61477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Клятле авылында тыкрык</a:t>
                      </a:r>
                      <a:r>
                        <a:rPr lang="tt-RU" baseline="0" dirty="0" smtClean="0"/>
                        <a:t> юлын төзекләндерү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i="0" dirty="0" smtClean="0"/>
                        <a:t>Эшләнде</a:t>
                      </a:r>
                      <a:endParaRPr lang="ru-RU" i="0" dirty="0"/>
                    </a:p>
                  </a:txBody>
                  <a:tcPr/>
                </a:tc>
              </a:tr>
              <a:tr h="248023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Күп балалы массивына газ кертү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i="0" dirty="0" smtClean="0"/>
                        <a:t>Гаризалар районга китте</a:t>
                      </a:r>
                      <a:endParaRPr lang="ru-RU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360" y="147512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42" y="358276"/>
            <a:ext cx="735714" cy="946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531893" y="5245896"/>
            <a:ext cx="176212" cy="304800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824536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2021 </a:t>
            </a:r>
            <a:r>
              <a:rPr lang="ru-RU" sz="3200" b="1" dirty="0">
                <a:solidFill>
                  <a:srgbClr val="C00000"/>
                </a:solidFill>
              </a:rPr>
              <a:t>ел </a:t>
            </a:r>
            <a:r>
              <a:rPr lang="ru-RU" sz="3200" b="1" dirty="0" err="1">
                <a:solidFill>
                  <a:srgbClr val="C00000"/>
                </a:solidFill>
              </a:rPr>
              <a:t>өчен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үз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керемнәрнең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өлеше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65726410"/>
              </p:ext>
            </p:extLst>
          </p:nvPr>
        </p:nvGraphicFramePr>
        <p:xfrm>
          <a:off x="467544" y="1700808"/>
          <a:ext cx="8352928" cy="421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0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6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7121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C00000"/>
                          </a:solidFill>
                        </a:rPr>
                        <a:t>Салым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</a:rPr>
                        <a:t>төрләре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C00000"/>
                          </a:solidFill>
                        </a:rPr>
                        <a:t>Каралган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C00000"/>
                          </a:solidFill>
                        </a:rPr>
                        <a:t>Алынган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C00000"/>
                          </a:solidFill>
                        </a:rPr>
                        <a:t>Үтәлеш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Керем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салымы-10%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125 000,00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142 207,88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113,77%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Бердәм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авыл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хуҗалыгы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салымы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5 000,00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6,30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0,126%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64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Милеккә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салым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100%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2 244 000,00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3 106 361,62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138,43%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Җир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салымы-100%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1 894 000,00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2 856 206,49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150,8%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Дотация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12 650 676,4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12 650 676,4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Керем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нче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аренда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мөлкәт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28 000,00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65 061,72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132,36%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Үзсалым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229 600,00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229 975,00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100,16%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45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Керем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нәтиҗәләре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282 276,40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16 182 987,25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105,89%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12360" y="147512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42" y="358276"/>
            <a:ext cx="735714" cy="94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7531893" y="5245896"/>
            <a:ext cx="176211" cy="304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269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4834880" cy="71438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</a:rPr>
              <a:t>Чыгым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өлеше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61538"/>
              </p:ext>
            </p:extLst>
          </p:nvPr>
        </p:nvGraphicFramePr>
        <p:xfrm>
          <a:off x="304800" y="1844824"/>
          <a:ext cx="8598838" cy="41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1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8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Чыгымнар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төре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Сумма/ </a:t>
                      </a:r>
                      <a:r>
                        <a:rPr lang="ru-RU" sz="2000" dirty="0" err="1" smtClean="0"/>
                        <a:t>сум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Дәүләт</a:t>
                      </a:r>
                      <a:r>
                        <a:rPr lang="ru-RU" dirty="0" smtClean="0"/>
                        <a:t> Советы Аппараты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031 823,94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Башкарма</a:t>
                      </a:r>
                      <a:r>
                        <a:rPr lang="ru-RU" dirty="0" smtClean="0"/>
                        <a:t> комитет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425 587,95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16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Төзекләндерү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5 253 092,91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Юл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2 668 588,81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ВУС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101 845,00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Янгын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сүндерү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бүлеге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1 724 750,93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Мәдәният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tt-RU" b="0" baseline="0" dirty="0" smtClean="0">
                          <a:solidFill>
                            <a:srgbClr val="002060"/>
                          </a:solidFill>
                        </a:rPr>
                        <a:t> 076 855,38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Бухгалтерия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426 145,32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dirty="0" smtClean="0"/>
                        <a:t>Башка </a:t>
                      </a:r>
                      <a:r>
                        <a:rPr lang="ru-RU" dirty="0" err="1" smtClean="0"/>
                        <a:t>чыгымнар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54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711,25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64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Барлыгы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16 763 802,49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41" y="279581"/>
            <a:ext cx="735714" cy="946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12359" y="62238"/>
            <a:ext cx="1091279" cy="138099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18" y="301459"/>
            <a:ext cx="735714" cy="94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7531893" y="5245896"/>
            <a:ext cx="176211" cy="304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5582994" cy="1125908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C00000"/>
                </a:solidFill>
              </a:rPr>
              <a:t>Демографик</a:t>
            </a:r>
            <a:r>
              <a:rPr lang="ru-RU" sz="3200" dirty="0">
                <a:solidFill>
                  <a:srgbClr val="C00000"/>
                </a:solidFill>
              </a:rPr>
              <a:t> характеристика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25792"/>
              </p:ext>
            </p:extLst>
          </p:nvPr>
        </p:nvGraphicFramePr>
        <p:xfrm>
          <a:off x="683567" y="1412775"/>
          <a:ext cx="6890828" cy="505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21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0107"/>
              </a:tblGrid>
              <a:tr h="4034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Торак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</a:rPr>
                        <a:t>пунктлар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8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Шәнгәлче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892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894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878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879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868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78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Ташлык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385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408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408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408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401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972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Сарсаз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103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107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106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106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105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78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Балчыклы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210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234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236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236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231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78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Клятле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118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116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121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121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118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9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 - Труда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78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Кушай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710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Биклән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урманчылыгы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61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61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4336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Кызыл Юл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урманчылыгы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78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Барысы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1890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1950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1941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000" b="1" dirty="0" smtClean="0">
                          <a:solidFill>
                            <a:srgbClr val="002060"/>
                          </a:solidFill>
                        </a:rPr>
                        <a:t>1942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1910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90359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18" y="301459"/>
            <a:ext cx="735714" cy="94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7531893" y="5245896"/>
            <a:ext cx="176211" cy="304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" y="1811680"/>
            <a:ext cx="41073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44" y="1811680"/>
            <a:ext cx="41891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68344" y="188640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26" y="399404"/>
            <a:ext cx="735714" cy="946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5400000">
            <a:off x="7531893" y="5245896"/>
            <a:ext cx="176211" cy="304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2959894" y="3721896"/>
            <a:ext cx="176211" cy="6096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99405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</a:rPr>
              <a:t>2021 елда җиткезелгән һәм теркәлгән йортлар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5367540" cy="1271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ТАБИГЫЙ ХАЛЫК САНЫ АРТУЫ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73665"/>
              </p:ext>
            </p:extLst>
          </p:nvPr>
        </p:nvGraphicFramePr>
        <p:xfrm>
          <a:off x="785787" y="1628800"/>
          <a:ext cx="7602637" cy="382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2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7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улу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туу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артым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+5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23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-9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2020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60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3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-57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2021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40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6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-34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116632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18" y="301459"/>
            <a:ext cx="735714" cy="94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0"/>
            <a:ext cx="352425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862344" cy="1009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Эре </a:t>
            </a:r>
            <a:r>
              <a:rPr lang="ru-RU" b="1" dirty="0" err="1">
                <a:solidFill>
                  <a:srgbClr val="C00000"/>
                </a:solidFill>
              </a:rPr>
              <a:t>мөгезле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терлекләр</a:t>
            </a:r>
            <a:r>
              <a:rPr lang="ru-RU" b="1" dirty="0">
                <a:solidFill>
                  <a:srgbClr val="C00000"/>
                </a:solidFill>
              </a:rPr>
              <a:t> саны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98550"/>
              </p:ext>
            </p:extLst>
          </p:nvPr>
        </p:nvGraphicFramePr>
        <p:xfrm>
          <a:off x="428595" y="1500173"/>
          <a:ext cx="8358246" cy="532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2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3189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Торак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пунктлар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исеме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Хуҗалык</a:t>
                      </a:r>
                      <a:r>
                        <a:rPr lang="ru-RU" sz="2000" dirty="0" smtClean="0"/>
                        <a:t> саны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Сыер</a:t>
                      </a:r>
                      <a:r>
                        <a:rPr lang="ru-RU" sz="2000" dirty="0" smtClean="0"/>
                        <a:t>/</a:t>
                      </a:r>
                      <a:r>
                        <a:rPr lang="ru-RU" sz="2000" dirty="0" err="1" smtClean="0"/>
                        <a:t>хуҗалык</a:t>
                      </a:r>
                      <a:r>
                        <a:rPr lang="ru-RU" sz="2000" dirty="0" smtClean="0"/>
                        <a:t> 2020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сыер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хуҗалык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Шингальче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35/11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39/11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Ташлык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8/4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9/5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Сарсаз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0/0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2/1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Балчыклы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5/4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5/5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Клятле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0/0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1/1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 - Труда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0/0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0/0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52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Кушай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3/2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1/1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Биклән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урманчылыгы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1/1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10/1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407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Кызыл Юл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урманчылыгы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0/0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/>
                        <a:t>0/0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Йомгак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1530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>
                          <a:solidFill>
                            <a:srgbClr val="C00000"/>
                          </a:solidFill>
                        </a:rPr>
                        <a:t>52/22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>
                          <a:solidFill>
                            <a:srgbClr val="C00000"/>
                          </a:solidFill>
                        </a:rPr>
                        <a:t>67/25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84368" y="26191"/>
            <a:ext cx="1091279" cy="136783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8C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50" y="236955"/>
            <a:ext cx="735714" cy="946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0"/>
            <a:ext cx="352425" cy="6858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</TotalTime>
  <Words>467</Words>
  <Application>Microsoft Office PowerPoint</Application>
  <PresentationFormat>Экран (4:3)</PresentationFormat>
  <Paragraphs>232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ШӘҢГӘЛЧЕ АВЫЛ ҖИРЛЕГЕНЕҢ  2021 ЕЛДА  ЭШЛӘНГӘН ЭШЛӘРЕНӘ  ЙОМГАК ЯСАУ </vt:lpstr>
      <vt:lpstr>Презентация PowerPoint</vt:lpstr>
      <vt:lpstr>2021 ел өчен үз керемнәрнең өлеше</vt:lpstr>
      <vt:lpstr>Чыгым өлеше</vt:lpstr>
      <vt:lpstr>Демографик характеристика</vt:lpstr>
      <vt:lpstr>Презентация PowerPoint</vt:lpstr>
      <vt:lpstr>Презентация PowerPoint</vt:lpstr>
      <vt:lpstr>Эре мөгезле терлекләр саны</vt:lpstr>
      <vt:lpstr>  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Сезгә иң изге теләкләр белән Рамил Хәсән улы Сәлимов </vt:lpstr>
      <vt:lpstr>Игътибарыгыз өчен зур рәхмәт!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Мулла</dc:creator>
  <cp:lastModifiedBy>Мулла</cp:lastModifiedBy>
  <cp:revision>205</cp:revision>
  <cp:lastPrinted>2022-02-01T04:39:03Z</cp:lastPrinted>
  <dcterms:created xsi:type="dcterms:W3CDTF">2018-01-31T16:30:40Z</dcterms:created>
  <dcterms:modified xsi:type="dcterms:W3CDTF">2022-02-04T10:11:11Z</dcterms:modified>
</cp:coreProperties>
</file>